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08-May-18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08-May-18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08-May-18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08-May-18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08-May-18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08-May-18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08-May-18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08-May-18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08-May-18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08-May-18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08-May-18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08-May-18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s://sites.google.com/view/pdf-flower-project/home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sites.google.com/view/pdf-flower-project/home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sites.google.com/view/pdf-flower-project/home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73EB8-18BD-403A-B24F-37E4C55D3D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 fontAlgn="t"/>
            <a:br>
              <a:rPr lang="en-US" dirty="0"/>
            </a:br>
            <a:br>
              <a:rPr lang="en-US" dirty="0"/>
            </a:br>
            <a:r>
              <a:rPr lang="en-US" dirty="0"/>
              <a:t>FANCY MECHANICAL FLOWER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A1F2AC-593A-4911-A5CE-E151E1474F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560" y="4668520"/>
            <a:ext cx="10220452" cy="1069848"/>
          </a:xfrm>
        </p:spPr>
        <p:txBody>
          <a:bodyPr>
            <a:normAutofit fontScale="92500"/>
          </a:bodyPr>
          <a:lstStyle/>
          <a:p>
            <a:pPr algn="ctr"/>
            <a:r>
              <a:rPr lang="en-US" sz="2800" cap="all" dirty="0"/>
              <a:t>DIGIFAB6</a:t>
            </a:r>
          </a:p>
          <a:p>
            <a:pPr fontAlgn="t"/>
            <a:r>
              <a:rPr lang="en-US" dirty="0"/>
              <a:t>TRAN CHI LAN – ANNASTASIYA- NGUYEN NGOC QUOC DUNG - NGO TRUNG KIEN</a:t>
            </a:r>
            <a:endParaRPr lang="en-US" sz="2800" cap="al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485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682DD-AA69-45FE-9776-11A2C57E1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0" y="1225296"/>
            <a:ext cx="7333488" cy="3520440"/>
          </a:xfrm>
        </p:spPr>
        <p:txBody>
          <a:bodyPr>
            <a:normAutofit/>
          </a:bodyPr>
          <a:lstStyle/>
          <a:p>
            <a:pPr algn="ctr"/>
            <a:r>
              <a:rPr lang="en-US" sz="5400" cap="none" dirty="0"/>
              <a:t>Arduino and Flower is two main concept of own project.</a:t>
            </a:r>
            <a:br>
              <a:rPr lang="en-US" sz="5400" cap="none" dirty="0"/>
            </a:br>
            <a:br>
              <a:rPr lang="en-US" sz="5400" cap="none" dirty="0"/>
            </a:br>
            <a:r>
              <a:rPr lang="en-US" sz="5400" cap="none" dirty="0"/>
              <a:t>Flower blooming when people touch it.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D8B21-9E8E-46F2-8422-8D519C5AE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82094" y="5229767"/>
            <a:ext cx="9052560" cy="106680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https://sites.google.com/view/pdf-flower-project/home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501CC-B319-43A3-84B6-A61EFFBB6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44" y="0"/>
            <a:ext cx="3701256" cy="493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621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682DD-AA69-45FE-9776-11A2C57E1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4700" y="1237996"/>
            <a:ext cx="9866154" cy="3520440"/>
          </a:xfrm>
        </p:spPr>
        <p:txBody>
          <a:bodyPr>
            <a:normAutofit fontScale="90000"/>
          </a:bodyPr>
          <a:lstStyle/>
          <a:p>
            <a:br>
              <a:rPr lang="en-US" sz="5400" cap="none" dirty="0"/>
            </a:br>
            <a:br>
              <a:rPr lang="en-US" sz="5400" cap="none" dirty="0"/>
            </a:br>
            <a:br>
              <a:rPr lang="en-US" sz="5400" cap="none" dirty="0"/>
            </a:br>
            <a:br>
              <a:rPr lang="en-US" sz="5400" cap="none" dirty="0"/>
            </a:br>
            <a:br>
              <a:rPr lang="en-US" sz="4400" cap="none" dirty="0"/>
            </a:br>
            <a:br>
              <a:rPr lang="en-US" sz="5400" cap="none" dirty="0"/>
            </a:br>
            <a:br>
              <a:rPr lang="en-US" sz="5400" cap="none" dirty="0"/>
            </a:br>
            <a:endParaRPr lang="en-US" sz="5400" cap="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D8B21-9E8E-46F2-8422-8D519C5AE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8294" y="5791200"/>
            <a:ext cx="9052560" cy="106680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https://sites.google.com/view/pdf-flower-project/home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35FDBE-0DBC-41A7-BEA7-D50ABE17F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33" y="1107936"/>
            <a:ext cx="3648543" cy="27364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6DE55D-8A04-44D4-9CC4-8AFF651F3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587" y="2095500"/>
            <a:ext cx="3552825" cy="2667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BE8EBC-3C34-4881-8CA1-013D1E389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1927" y="205232"/>
            <a:ext cx="2639412" cy="393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42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682DD-AA69-45FE-9776-11A2C57E1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4700" y="1237996"/>
            <a:ext cx="9866154" cy="3520440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5400" cap="none" dirty="0"/>
            </a:br>
            <a:br>
              <a:rPr lang="en-US" sz="5400" cap="none" dirty="0"/>
            </a:br>
            <a:br>
              <a:rPr lang="en-US" sz="5400" cap="none" dirty="0"/>
            </a:br>
            <a:br>
              <a:rPr lang="en-US" sz="5400" cap="none" dirty="0"/>
            </a:br>
            <a:br>
              <a:rPr lang="en-US" sz="5400" cap="none" dirty="0"/>
            </a:br>
            <a:r>
              <a:rPr lang="en-US" sz="6700" cap="none" dirty="0"/>
              <a:t>THANK YOU FOR YOUR ATTENTION</a:t>
            </a:r>
            <a:br>
              <a:rPr lang="en-US" sz="5400" cap="none" dirty="0"/>
            </a:br>
            <a:br>
              <a:rPr lang="en-US" sz="5400" cap="none" dirty="0"/>
            </a:br>
            <a:br>
              <a:rPr lang="en-US" sz="4400" cap="none" dirty="0"/>
            </a:br>
            <a:br>
              <a:rPr lang="en-US" sz="5400" cap="none" dirty="0"/>
            </a:br>
            <a:br>
              <a:rPr lang="en-US" sz="5400" cap="none" dirty="0"/>
            </a:br>
            <a:endParaRPr lang="en-US" sz="5400" cap="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D8B21-9E8E-46F2-8422-8D519C5AE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8294" y="5791200"/>
            <a:ext cx="9052560" cy="106680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https://sites.google.com/view/pdf-flower-project/home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02360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90</TotalTime>
  <Words>64</Words>
  <Application>Microsoft Office PowerPoint</Application>
  <PresentationFormat>Widescreen</PresentationFormat>
  <Paragraphs>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Rockwell</vt:lpstr>
      <vt:lpstr>Rockwell Condensed</vt:lpstr>
      <vt:lpstr>Wingdings</vt:lpstr>
      <vt:lpstr>Wood Type</vt:lpstr>
      <vt:lpstr>  FANCY MECHANICAL FLOWER  </vt:lpstr>
      <vt:lpstr>Arduino and Flower is two main concept of own project.  Flower blooming when people touch it. </vt:lpstr>
      <vt:lpstr>       </vt:lpstr>
      <vt:lpstr>     THANK YOU FOR YOUR ATTENTION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FANCY MECHANICAL FLOWER</dc:title>
  <dc:creator>KienTrung Ngo</dc:creator>
  <cp:lastModifiedBy>KienTrung Ngo</cp:lastModifiedBy>
  <cp:revision>5</cp:revision>
  <dcterms:created xsi:type="dcterms:W3CDTF">2018-04-16T06:20:58Z</dcterms:created>
  <dcterms:modified xsi:type="dcterms:W3CDTF">2018-05-08T06:13:12Z</dcterms:modified>
</cp:coreProperties>
</file>